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68" r:id="rId17"/>
    <p:sldId id="278" r:id="rId18"/>
    <p:sldId id="271" r:id="rId19"/>
    <p:sldId id="272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10" d="100"/>
          <a:sy n="110" d="100"/>
        </p:scale>
        <p:origin x="-164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D2E18-583D-4D34-A674-66858750FAA5}" type="datetimeFigureOut">
              <a:rPr lang="ru-RU" smtClean="0"/>
              <a:pPr/>
              <a:t>23.06.2021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E5F3-3860-4F83-B213-06AA672A294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6E5F3-3860-4F83-B213-06AA672A294C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FC88-4E5A-47B6-AF0F-484B565CCF01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A100-1991-46E2-94BB-CBAA3E6305A0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0179-801D-48EE-B201-D966C8B0F478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DC7-E657-46B5-A84E-C1E5D8A7ADA4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552F7-B421-4D0D-80C8-A4409636AA86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796E-1281-4DAA-8A2B-CA2E9C050E45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6095-163D-490B-B26C-1A8F6833F470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69240-E73D-4B64-A92F-E9698B23E31B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F3E6-E119-4EAF-97A1-924EEFC1CD1D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CEE7-BC50-4470-904C-306812D868BD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0B3F-B709-4DB8-AFC2-CCF56988DB20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AD11312-3129-480A-A06B-BC6656D188C5}" type="datetime1">
              <a:rPr lang="ru-RU" smtClean="0"/>
              <a:pPr/>
              <a:t>23.06.2021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84EE2BC-96F6-4934-BE0C-8FDC9FA48E7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260648"/>
            <a:ext cx="7772400" cy="1080120"/>
          </a:xfrm>
        </p:spPr>
        <p:txBody>
          <a:bodyPr>
            <a:normAutofit/>
          </a:bodyPr>
          <a:lstStyle/>
          <a:p>
            <a:pPr algn="ctr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Высший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колледж информатики Университета (ВКИ НГУ)</a:t>
            </a:r>
            <a:br>
              <a:rPr lang="ru-RU" sz="1900" dirty="0">
                <a:latin typeface="Times New Roman" pitchFamily="18" charset="0"/>
                <a:cs typeface="Times New Roman" pitchFamily="18" charset="0"/>
              </a:rPr>
            </a:b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КАФЕДРА ИНФОРМАТИКИ</a:t>
            </a:r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5616" y="2492896"/>
            <a:ext cx="777240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ПРОГРАММНОЕ СРЕДСТВО ДЛЯ </a:t>
            </a:r>
            <a:r>
              <a:rPr lang="ru-RU" sz="2100" b="1" dirty="0" smtClean="0">
                <a:latin typeface="Times New Roman" pitchFamily="18" charset="0"/>
                <a:cs typeface="Times New Roman" pitchFamily="18" charset="0"/>
              </a:rPr>
              <a:t>ВИЗУАЛИЗАЦИИ 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ХИМИЧЕСКОГО ЗАГРЯЗНЕНИЯ АКВАТОРИИ ОЗЕРА БАЙКАЛ ПО ДАННЫМ МОНИТОРИНГА</a:t>
            </a:r>
            <a:endParaRPr lang="ru-RU" sz="21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580112" y="4149080"/>
            <a:ext cx="3307904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Times New Roman" pitchFamily="18" charset="0"/>
                <a:ea typeface="+mj-ea"/>
                <a:cs typeface="Times New Roman" pitchFamily="18" charset="0"/>
              </a:rPr>
              <a:t>Выполнил: Соколов В. Р., студент гр. 603а2.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Times New Roman" pitchFamily="18" charset="0"/>
                <a:ea typeface="+mj-ea"/>
                <a:cs typeface="Times New Roman" pitchFamily="18" charset="0"/>
              </a:rPr>
              <a:t>Руководитель: Ярославцева Т.В., к.т.н., инженер ИВМ и МГ СО РАН.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203848" y="5949280"/>
            <a:ext cx="2515816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Times New Roman" pitchFamily="18" charset="0"/>
                <a:ea typeface="+mj-ea"/>
                <a:cs typeface="Times New Roman" pitchFamily="18" charset="0"/>
              </a:rPr>
              <a:t>Новосибирск 2021 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Работа с картой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452320" y="6305550"/>
            <a:ext cx="1618528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10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4"/>
            <a:ext cx="6930335" cy="465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Выбор элемента загрязнения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740352" y="6305550"/>
            <a:ext cx="1330496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11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930335" cy="451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Выбор точек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пробоотбора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24328" y="6305550"/>
            <a:ext cx="1546520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12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7252320" cy="471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Построение интерполяционных полей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668344" y="6305550"/>
            <a:ext cx="1402504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13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7128792" cy="464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Расчет загрязнения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524328" y="6305550"/>
            <a:ext cx="1546520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14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522247" cy="489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Крупные заводы Байкала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452320" y="6305550"/>
            <a:ext cx="1618528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15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2050" name="Picture 2" descr="\\iscsi\profiles\sokolov_v\Desktop\Новая папка (5)\Map_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68760"/>
            <a:ext cx="6552728" cy="49118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740352" y="6305550"/>
            <a:ext cx="1330496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16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32656"/>
            <a:ext cx="5939790" cy="335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\\iscsi\profiles\sokolov_v\Desktop\Новая папка (5)\Map_Im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903098" cy="2924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96336" y="6305550"/>
            <a:ext cx="1474512" cy="476250"/>
          </a:xfrm>
        </p:spPr>
        <p:txBody>
          <a:bodyPr/>
          <a:lstStyle/>
          <a:p>
            <a:r>
              <a:rPr lang="ru-RU" sz="4000" dirty="0" smtClean="0"/>
              <a:t>17/1</a:t>
            </a:r>
            <a:r>
              <a:rPr lang="en-US" sz="4000" dirty="0" smtClean="0"/>
              <a:t>9</a:t>
            </a:r>
            <a:endParaRPr lang="ru-RU" sz="4000" dirty="0" smtClean="0"/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8640"/>
            <a:ext cx="5939790" cy="334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645024"/>
            <a:ext cx="6029747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447800"/>
            <a:ext cx="7890080" cy="4800600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Реализована возможность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осуществления работы с данными из БД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Разработан модуль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для расчета и визуализации интерполяционных полей</a:t>
            </a:r>
          </a:p>
          <a:p>
            <a:endParaRPr lang="ru-RU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Создана возможность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расчета примесей за сезон и за год</a:t>
            </a:r>
          </a:p>
          <a:p>
            <a:pPr lvl="0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Разработан интерфейс приложения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работы с БД и осуществления расчетов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96336" y="6305550"/>
            <a:ext cx="147451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18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80928"/>
            <a:ext cx="8229600" cy="1008112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740352" y="6305550"/>
            <a:ext cx="1330496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19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71600" y="1052736"/>
            <a:ext cx="7786112" cy="5664696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●	</a:t>
            </a:r>
            <a:r>
              <a:rPr lang="ru-RU" b="1" dirty="0" smtClean="0"/>
              <a:t>Создание базы данных </a:t>
            </a:r>
            <a:r>
              <a:rPr lang="ru-RU" dirty="0" smtClean="0"/>
              <a:t>для хранения информации об условиях и результатах проведения </a:t>
            </a:r>
            <a:r>
              <a:rPr lang="ru-RU" b="1" dirty="0" err="1" smtClean="0"/>
              <a:t>пробоотбора</a:t>
            </a:r>
            <a:r>
              <a:rPr lang="ru-RU" b="1" dirty="0" smtClean="0"/>
              <a:t> снега на акватории озера Байкал</a:t>
            </a:r>
            <a:r>
              <a:rPr lang="ru-RU" dirty="0" smtClean="0"/>
              <a:t> и прилегающей территории в 2015 г</a:t>
            </a:r>
            <a:r>
              <a:rPr lang="en-US" dirty="0" smtClean="0"/>
              <a:t>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●	 </a:t>
            </a:r>
            <a:r>
              <a:rPr lang="ru-RU" b="1" dirty="0" smtClean="0"/>
              <a:t>Расчет плотности выпадений загрязняющих примесей </a:t>
            </a:r>
            <a:r>
              <a:rPr lang="ru-RU" dirty="0" smtClean="0"/>
              <a:t>в точках рассматриваемой области (Байкальский район), не совпадающих с точками отбора проб</a:t>
            </a:r>
          </a:p>
          <a:p>
            <a:endParaRPr lang="ru-RU" dirty="0" smtClean="0"/>
          </a:p>
          <a:p>
            <a:r>
              <a:rPr lang="ru-RU" dirty="0" smtClean="0"/>
              <a:t>●	</a:t>
            </a:r>
            <a:r>
              <a:rPr lang="ru-RU" b="1" dirty="0" smtClean="0"/>
              <a:t>Расчет общего количества накопленных за зимний сезон в снеге веществ</a:t>
            </a:r>
            <a:r>
              <a:rPr lang="ru-RU" dirty="0" smtClean="0"/>
              <a:t> по данным экспериментальных исследований</a:t>
            </a:r>
          </a:p>
          <a:p>
            <a:endParaRPr lang="ru-RU" dirty="0" smtClean="0"/>
          </a:p>
          <a:p>
            <a:r>
              <a:rPr lang="ru-RU" dirty="0" smtClean="0"/>
              <a:t>●	</a:t>
            </a:r>
            <a:r>
              <a:rPr lang="ru-RU" b="1" dirty="0" smtClean="0"/>
              <a:t>Расчет годового поступления </a:t>
            </a:r>
            <a:r>
              <a:rPr lang="ru-RU" dirty="0" smtClean="0"/>
              <a:t>загрязняющих примесей в атмосферу Байкальского района</a:t>
            </a:r>
          </a:p>
          <a:p>
            <a:endParaRPr lang="ru-RU" dirty="0" smtClean="0"/>
          </a:p>
          <a:p>
            <a:r>
              <a:rPr lang="ru-RU" dirty="0" smtClean="0"/>
              <a:t>●	</a:t>
            </a:r>
            <a:r>
              <a:rPr lang="ru-RU" b="1" dirty="0" smtClean="0"/>
              <a:t>Визуализация полей выпадений </a:t>
            </a:r>
            <a:r>
              <a:rPr lang="ru-RU" dirty="0" smtClean="0"/>
              <a:t>загрязняющих примесей на рассматриваемой территории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956376" y="6305550"/>
            <a:ext cx="111447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2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Расчет загрязнений по математической модели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628800"/>
            <a:ext cx="8229600" cy="57606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Плотность выпадения примеси в точке: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956376" y="6305550"/>
            <a:ext cx="111447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3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884368" y="285293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(1)</a:t>
            </a:r>
            <a:endParaRPr lang="ru-RU" sz="3200" dirty="0">
              <a:solidFill>
                <a:srgbClr val="00B050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3419872" y="2204864"/>
            <a:ext cx="2880320" cy="1440160"/>
            <a:chOff x="2843808" y="2924944"/>
            <a:chExt cx="1973188" cy="923925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35896" y="2924944"/>
              <a:ext cx="1181100" cy="923925"/>
            </a:xfrm>
            <a:prstGeom prst="rect">
              <a:avLst/>
            </a:prstGeom>
            <a:noFill/>
          </p:spPr>
        </p:pic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43808" y="3212976"/>
              <a:ext cx="695325" cy="314325"/>
            </a:xfrm>
            <a:prstGeom prst="rect">
              <a:avLst/>
            </a:prstGeom>
            <a:noFill/>
          </p:spPr>
        </p:pic>
      </p:grp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13811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3573016"/>
            <a:ext cx="4176464" cy="312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\\iscsi\profiles\sokolov_v\Desktop\Новая папка (5)\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2755" y="3645024"/>
            <a:ext cx="3577155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14400" y="620688"/>
            <a:ext cx="8229600" cy="1296144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Суммарное количество примеси, выпавшей за зимний сезон :</a:t>
            </a:r>
          </a:p>
          <a:p>
            <a:endParaRPr lang="ru-RU" dirty="0"/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1043608" y="3933056"/>
            <a:ext cx="8100392" cy="1008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Годовое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суммарное поступление загрязняющей примеси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из атмосферы: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884368" y="6305550"/>
            <a:ext cx="1186480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4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59632" y="1340768"/>
            <a:ext cx="6229615" cy="100811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668344" y="155679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(2)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838907" y="504819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(3)</a:t>
            </a:r>
            <a:endParaRPr lang="ru-RU" sz="3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043608" y="5051891"/>
                <a:ext cx="8100392" cy="61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∙365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 ,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051891"/>
                <a:ext cx="8100392" cy="6165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276872"/>
            <a:ext cx="7277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805264"/>
            <a:ext cx="52959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требования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956376" y="6305550"/>
            <a:ext cx="111447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5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268760"/>
            <a:ext cx="67246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Используемые средства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740352" y="6305550"/>
            <a:ext cx="1330496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6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1026" name="Picture 2" descr="\\iscsi\profiles\sokolov_v\Desktop\Новая папка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5"/>
            <a:ext cx="1800201" cy="1800200"/>
          </a:xfrm>
          <a:prstGeom prst="rect">
            <a:avLst/>
          </a:prstGeom>
          <a:noFill/>
        </p:spPr>
      </p:pic>
      <p:pic>
        <p:nvPicPr>
          <p:cNvPr id="1027" name="Picture 3" descr="\\iscsi\profiles\sokolov_v\Desktop\Новая папка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484784"/>
            <a:ext cx="3802402" cy="1800200"/>
          </a:xfrm>
          <a:prstGeom prst="rect">
            <a:avLst/>
          </a:prstGeom>
          <a:noFill/>
        </p:spPr>
      </p:pic>
      <p:pic>
        <p:nvPicPr>
          <p:cNvPr id="1028" name="Picture 4" descr="\\iscsi\profiles\sokolov_v\Desktop\Новая папка\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149080"/>
            <a:ext cx="1656184" cy="1656184"/>
          </a:xfrm>
          <a:prstGeom prst="rect">
            <a:avLst/>
          </a:prstGeom>
          <a:noFill/>
        </p:spPr>
      </p:pic>
      <p:pic>
        <p:nvPicPr>
          <p:cNvPr id="1030" name="Picture 6" descr="\\iscsi\profiles\sokolov_v\Desktop\Новая папка\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4149080"/>
            <a:ext cx="1682163" cy="1656183"/>
          </a:xfrm>
          <a:prstGeom prst="rect">
            <a:avLst/>
          </a:prstGeom>
          <a:noFill/>
        </p:spPr>
      </p:pic>
      <p:pic>
        <p:nvPicPr>
          <p:cNvPr id="1031" name="Picture 7" descr="\\iscsi\profiles\sokolov_v\Desktop\Новая папка\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4077072"/>
            <a:ext cx="1872208" cy="18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Схема базы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956376" y="6305550"/>
            <a:ext cx="111447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7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2104" y="1529708"/>
            <a:ext cx="7074351" cy="47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Главное меню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956376" y="6305550"/>
            <a:ext cx="1114472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8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4"/>
            <a:ext cx="716606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Работа с данными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740352" y="6305550"/>
            <a:ext cx="1330496" cy="476250"/>
          </a:xfrm>
        </p:spPr>
        <p:txBody>
          <a:bodyPr/>
          <a:lstStyle/>
          <a:p>
            <a:fld id="{684EE2BC-96F6-4934-BE0C-8FDC9FA48E79}" type="slidenum">
              <a:rPr lang="ru-RU" sz="4000" smtClean="0"/>
              <a:pPr/>
              <a:t>9</a:t>
            </a:fld>
            <a:r>
              <a:rPr lang="ru-RU" sz="4000" dirty="0" smtClean="0"/>
              <a:t>/1</a:t>
            </a:r>
            <a:r>
              <a:rPr lang="en-US" sz="4000" dirty="0" smtClean="0"/>
              <a:t>9</a:t>
            </a:r>
            <a:endParaRPr lang="ru-RU" sz="4000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7002343" cy="455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1191</TotalTime>
  <Words>196</Words>
  <Application>Microsoft Office PowerPoint</Application>
  <PresentationFormat>Экран (4:3)</PresentationFormat>
  <Paragraphs>63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Солнцестояние</vt:lpstr>
      <vt:lpstr>Высший колледж информатики Университета (ВКИ НГУ) КАФЕДРА ИНФОРМАТИКИ </vt:lpstr>
      <vt:lpstr>Постановка задачи</vt:lpstr>
      <vt:lpstr>Расчет загрязнений по математической модели</vt:lpstr>
      <vt:lpstr>Слайд 4</vt:lpstr>
      <vt:lpstr>Функциональные требования</vt:lpstr>
      <vt:lpstr>Используемые средства</vt:lpstr>
      <vt:lpstr>Схема базы данных</vt:lpstr>
      <vt:lpstr>Главное меню</vt:lpstr>
      <vt:lpstr>Работа с данными</vt:lpstr>
      <vt:lpstr>Работа с картой</vt:lpstr>
      <vt:lpstr>Выбор элемента загрязнения</vt:lpstr>
      <vt:lpstr>Выбор точек пробоотбора</vt:lpstr>
      <vt:lpstr>Построение интерполяционных полей</vt:lpstr>
      <vt:lpstr>Расчет загрязнения </vt:lpstr>
      <vt:lpstr>Крупные заводы Байкала</vt:lpstr>
      <vt:lpstr>Слайд 16</vt:lpstr>
      <vt:lpstr>Слайд 17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РОССИЙСКОЙ ФЕДЕРАЦИИ Федеральное государственное автономное образовательное учреждение высшего образования «Новосибирский национальный исследовательский государственный университет» (Новосибирский государственный университет, НГУ) Структурное подразделение Новосибирского государственного университета –  Высший колледж информатики Университета (ВКИ НГУ) КАФЕДРА ИНФОРМАТИКИ</dc:title>
  <dc:creator>sokolov_v</dc:creator>
  <cp:lastModifiedBy>sokolov_v</cp:lastModifiedBy>
  <cp:revision>162</cp:revision>
  <dcterms:created xsi:type="dcterms:W3CDTF">2021-05-12T06:55:40Z</dcterms:created>
  <dcterms:modified xsi:type="dcterms:W3CDTF">2021-06-23T09:21:25Z</dcterms:modified>
</cp:coreProperties>
</file>